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4DDE85-8A46-4BCE-A628-7373308BFEFA}" v="1" dt="2023-05-12T10:37:12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Hugh Robinson" userId="ba43011d-005d-435c-943e-000ddbddd6d2" providerId="ADAL" clId="{8B4DDE85-8A46-4BCE-A628-7373308BFEFA}"/>
    <pc:docChg chg="undo redo custSel modSld">
      <pc:chgData name="Thomas Hugh Robinson" userId="ba43011d-005d-435c-943e-000ddbddd6d2" providerId="ADAL" clId="{8B4DDE85-8A46-4BCE-A628-7373308BFEFA}" dt="2023-05-12T10:48:24.151" v="835" actId="20577"/>
      <pc:docMkLst>
        <pc:docMk/>
      </pc:docMkLst>
      <pc:sldChg chg="addSp modSp mod">
        <pc:chgData name="Thomas Hugh Robinson" userId="ba43011d-005d-435c-943e-000ddbddd6d2" providerId="ADAL" clId="{8B4DDE85-8A46-4BCE-A628-7373308BFEFA}" dt="2023-05-12T10:48:24.151" v="835" actId="20577"/>
        <pc:sldMkLst>
          <pc:docMk/>
          <pc:sldMk cId="3367389269" sldId="256"/>
        </pc:sldMkLst>
        <pc:spChg chg="mod">
          <ac:chgData name="Thomas Hugh Robinson" userId="ba43011d-005d-435c-943e-000ddbddd6d2" providerId="ADAL" clId="{8B4DDE85-8A46-4BCE-A628-7373308BFEFA}" dt="2023-05-12T10:36:30.774" v="54" actId="27636"/>
          <ac:spMkLst>
            <pc:docMk/>
            <pc:sldMk cId="3367389269" sldId="256"/>
            <ac:spMk id="2" creationId="{022EC31E-202C-A2C0-9A7F-A9B85158B04F}"/>
          </ac:spMkLst>
        </pc:spChg>
        <pc:spChg chg="mod">
          <ac:chgData name="Thomas Hugh Robinson" userId="ba43011d-005d-435c-943e-000ddbddd6d2" providerId="ADAL" clId="{8B4DDE85-8A46-4BCE-A628-7373308BFEFA}" dt="2023-05-12T10:48:24.151" v="835" actId="20577"/>
          <ac:spMkLst>
            <pc:docMk/>
            <pc:sldMk cId="3367389269" sldId="256"/>
            <ac:spMk id="3" creationId="{E1F9619B-E2AD-8383-382B-53F91188B752}"/>
          </ac:spMkLst>
        </pc:spChg>
        <pc:spChg chg="add mod">
          <ac:chgData name="Thomas Hugh Robinson" userId="ba43011d-005d-435c-943e-000ddbddd6d2" providerId="ADAL" clId="{8B4DDE85-8A46-4BCE-A628-7373308BFEFA}" dt="2023-05-12T10:45:57.974" v="680" actId="2710"/>
          <ac:spMkLst>
            <pc:docMk/>
            <pc:sldMk cId="3367389269" sldId="256"/>
            <ac:spMk id="4" creationId="{9AD083C1-C411-D77D-615C-7C84B8C264F3}"/>
          </ac:spMkLst>
        </pc:spChg>
        <pc:spChg chg="mod">
          <ac:chgData name="Thomas Hugh Robinson" userId="ba43011d-005d-435c-943e-000ddbddd6d2" providerId="ADAL" clId="{8B4DDE85-8A46-4BCE-A628-7373308BFEFA}" dt="2023-05-12T10:47:54.615" v="815" actId="20577"/>
          <ac:spMkLst>
            <pc:docMk/>
            <pc:sldMk cId="3367389269" sldId="256"/>
            <ac:spMk id="7" creationId="{604C8A22-DE90-9680-796C-3E326C4E6A94}"/>
          </ac:spMkLst>
        </pc:spChg>
      </pc:sldChg>
    </pc:docChg>
  </pc:docChgLst>
  <pc:docChgLst>
    <pc:chgData name="Thomas Hugh Robinson" userId="ba43011d-005d-435c-943e-000ddbddd6d2" providerId="ADAL" clId="{C59420C8-23C5-46B2-9CF2-273456F6C905}"/>
    <pc:docChg chg="undo redo custSel modSld addMainMaster delMainMaster">
      <pc:chgData name="Thomas Hugh Robinson" userId="ba43011d-005d-435c-943e-000ddbddd6d2" providerId="ADAL" clId="{C59420C8-23C5-46B2-9CF2-273456F6C905}" dt="2023-05-07T12:58:06.175" v="209"/>
      <pc:docMkLst>
        <pc:docMk/>
      </pc:docMkLst>
      <pc:sldChg chg="addSp delSp modSp mod setBg modClrScheme addAnim delAnim setClrOvrMap delDesignElem chgLayout">
        <pc:chgData name="Thomas Hugh Robinson" userId="ba43011d-005d-435c-943e-000ddbddd6d2" providerId="ADAL" clId="{C59420C8-23C5-46B2-9CF2-273456F6C905}" dt="2023-05-07T12:58:06.175" v="209"/>
        <pc:sldMkLst>
          <pc:docMk/>
          <pc:sldMk cId="3367389269" sldId="256"/>
        </pc:sldMkLst>
        <pc:spChg chg="mod">
          <ac:chgData name="Thomas Hugh Robinson" userId="ba43011d-005d-435c-943e-000ddbddd6d2" providerId="ADAL" clId="{C59420C8-23C5-46B2-9CF2-273456F6C905}" dt="2023-05-07T12:57:22.432" v="200" actId="404"/>
          <ac:spMkLst>
            <pc:docMk/>
            <pc:sldMk cId="3367389269" sldId="256"/>
            <ac:spMk id="2" creationId="{022EC31E-202C-A2C0-9A7F-A9B85158B04F}"/>
          </ac:spMkLst>
        </pc:spChg>
        <pc:spChg chg="mod">
          <ac:chgData name="Thomas Hugh Robinson" userId="ba43011d-005d-435c-943e-000ddbddd6d2" providerId="ADAL" clId="{C59420C8-23C5-46B2-9CF2-273456F6C905}" dt="2023-05-07T12:55:35.428" v="79" actId="26606"/>
          <ac:spMkLst>
            <pc:docMk/>
            <pc:sldMk cId="3367389269" sldId="256"/>
            <ac:spMk id="3" creationId="{E1F9619B-E2AD-8383-382B-53F91188B752}"/>
          </ac:spMkLst>
        </pc:spChg>
        <pc:spChg chg="mod">
          <ac:chgData name="Thomas Hugh Robinson" userId="ba43011d-005d-435c-943e-000ddbddd6d2" providerId="ADAL" clId="{C59420C8-23C5-46B2-9CF2-273456F6C905}" dt="2023-05-07T12:57:41.816" v="205" actId="1076"/>
          <ac:spMkLst>
            <pc:docMk/>
            <pc:sldMk cId="3367389269" sldId="256"/>
            <ac:spMk id="7" creationId="{604C8A22-DE90-9680-796C-3E326C4E6A94}"/>
          </ac:spMkLst>
        </pc:spChg>
        <pc:spChg chg="add del">
          <ac:chgData name="Thomas Hugh Robinson" userId="ba43011d-005d-435c-943e-000ddbddd6d2" providerId="ADAL" clId="{C59420C8-23C5-46B2-9CF2-273456F6C905}" dt="2023-05-07T12:54:49.174" v="57" actId="26606"/>
          <ac:spMkLst>
            <pc:docMk/>
            <pc:sldMk cId="3367389269" sldId="256"/>
            <ac:spMk id="10" creationId="{2644B391-9BFE-445C-A9EC-F544BB85FBC7}"/>
          </ac:spMkLst>
        </pc:spChg>
        <pc:spChg chg="add del">
          <ac:chgData name="Thomas Hugh Robinson" userId="ba43011d-005d-435c-943e-000ddbddd6d2" providerId="ADAL" clId="{C59420C8-23C5-46B2-9CF2-273456F6C905}" dt="2023-05-07T12:54:39.289" v="55" actId="26606"/>
          <ac:spMkLst>
            <pc:docMk/>
            <pc:sldMk cId="3367389269" sldId="256"/>
            <ac:spMk id="12" creationId="{E2CFBC99-FB8F-41F7-A81D-A5288D688D79}"/>
          </ac:spMkLst>
        </pc:spChg>
        <pc:spChg chg="add del">
          <ac:chgData name="Thomas Hugh Robinson" userId="ba43011d-005d-435c-943e-000ddbddd6d2" providerId="ADAL" clId="{C59420C8-23C5-46B2-9CF2-273456F6C905}" dt="2023-05-07T12:54:49.174" v="57" actId="26606"/>
          <ac:spMkLst>
            <pc:docMk/>
            <pc:sldMk cId="3367389269" sldId="256"/>
            <ac:spMk id="14" creationId="{80F26E69-87D9-4655-AE7B-280A87AA3CAD}"/>
          </ac:spMkLst>
        </pc:spChg>
        <pc:spChg chg="add del">
          <ac:chgData name="Thomas Hugh Robinson" userId="ba43011d-005d-435c-943e-000ddbddd6d2" providerId="ADAL" clId="{C59420C8-23C5-46B2-9CF2-273456F6C905}" dt="2023-05-07T12:54:53.009" v="59" actId="26606"/>
          <ac:spMkLst>
            <pc:docMk/>
            <pc:sldMk cId="3367389269" sldId="256"/>
            <ac:spMk id="16" creationId="{9B7AD9F6-8CE7-4299-8FC6-328F4DCD3FF9}"/>
          </ac:spMkLst>
        </pc:spChg>
        <pc:spChg chg="add del">
          <ac:chgData name="Thomas Hugh Robinson" userId="ba43011d-005d-435c-943e-000ddbddd6d2" providerId="ADAL" clId="{C59420C8-23C5-46B2-9CF2-273456F6C905}" dt="2023-05-07T12:54:53.009" v="59" actId="26606"/>
          <ac:spMkLst>
            <pc:docMk/>
            <pc:sldMk cId="3367389269" sldId="256"/>
            <ac:spMk id="17" creationId="{F49775AF-8896-43EE-92C6-83497D6DC56F}"/>
          </ac:spMkLst>
        </pc:spChg>
        <pc:spChg chg="add del">
          <ac:chgData name="Thomas Hugh Robinson" userId="ba43011d-005d-435c-943e-000ddbddd6d2" providerId="ADAL" clId="{C59420C8-23C5-46B2-9CF2-273456F6C905}" dt="2023-05-07T12:52:28.009" v="15"/>
          <ac:spMkLst>
            <pc:docMk/>
            <pc:sldMk cId="3367389269" sldId="256"/>
            <ac:spMk id="18" creationId="{A88F843D-1C1B-C740-AC27-E3238D0F5F47}"/>
          </ac:spMkLst>
        </pc:spChg>
        <pc:spChg chg="add del">
          <ac:chgData name="Thomas Hugh Robinson" userId="ba43011d-005d-435c-943e-000ddbddd6d2" providerId="ADAL" clId="{C59420C8-23C5-46B2-9CF2-273456F6C905}" dt="2023-05-07T12:52:28.009" v="15"/>
          <ac:spMkLst>
            <pc:docMk/>
            <pc:sldMk cId="3367389269" sldId="256"/>
            <ac:spMk id="20" creationId="{A21C8291-E3D5-4240-8FF4-E5213CBCC453}"/>
          </ac:spMkLst>
        </pc:spChg>
        <pc:spChg chg="add del">
          <ac:chgData name="Thomas Hugh Robinson" userId="ba43011d-005d-435c-943e-000ddbddd6d2" providerId="ADAL" clId="{C59420C8-23C5-46B2-9CF2-273456F6C905}" dt="2023-05-07T12:54:56.260" v="61" actId="26606"/>
          <ac:spMkLst>
            <pc:docMk/>
            <pc:sldMk cId="3367389269" sldId="256"/>
            <ac:spMk id="21" creationId="{26B4480E-B7FF-4481-890E-043A69AE6FE2}"/>
          </ac:spMkLst>
        </pc:spChg>
        <pc:spChg chg="add del">
          <ac:chgData name="Thomas Hugh Robinson" userId="ba43011d-005d-435c-943e-000ddbddd6d2" providerId="ADAL" clId="{C59420C8-23C5-46B2-9CF2-273456F6C905}" dt="2023-05-07T12:52:28.009" v="15"/>
          <ac:spMkLst>
            <pc:docMk/>
            <pc:sldMk cId="3367389269" sldId="256"/>
            <ac:spMk id="22" creationId="{08B44AFE-C181-7047-8CC9-CA00BD385EEA}"/>
          </ac:spMkLst>
        </pc:spChg>
        <pc:spChg chg="add del">
          <ac:chgData name="Thomas Hugh Robinson" userId="ba43011d-005d-435c-943e-000ddbddd6d2" providerId="ADAL" clId="{C59420C8-23C5-46B2-9CF2-273456F6C905}" dt="2023-05-07T12:54:56.260" v="61" actId="26606"/>
          <ac:spMkLst>
            <pc:docMk/>
            <pc:sldMk cId="3367389269" sldId="256"/>
            <ac:spMk id="24" creationId="{64C13BAB-7C00-4D21-A857-E3D41C0A2A66}"/>
          </ac:spMkLst>
        </pc:spChg>
        <pc:spChg chg="add del">
          <ac:chgData name="Thomas Hugh Robinson" userId="ba43011d-005d-435c-943e-000ddbddd6d2" providerId="ADAL" clId="{C59420C8-23C5-46B2-9CF2-273456F6C905}" dt="2023-05-07T12:54:56.260" v="61" actId="26606"/>
          <ac:spMkLst>
            <pc:docMk/>
            <pc:sldMk cId="3367389269" sldId="256"/>
            <ac:spMk id="25" creationId="{1F1FF39A-AC3C-4066-9D4C-519AA22812EA}"/>
          </ac:spMkLst>
        </pc:spChg>
        <pc:spChg chg="add del">
          <ac:chgData name="Thomas Hugh Robinson" userId="ba43011d-005d-435c-943e-000ddbddd6d2" providerId="ADAL" clId="{C59420C8-23C5-46B2-9CF2-273456F6C905}" dt="2023-05-07T12:54:57.850" v="65" actId="26606"/>
          <ac:spMkLst>
            <pc:docMk/>
            <pc:sldMk cId="3367389269" sldId="256"/>
            <ac:spMk id="27" creationId="{33E93247-6229-44AB-A550-739E971E690B}"/>
          </ac:spMkLst>
        </pc:spChg>
        <pc:spChg chg="add del">
          <ac:chgData name="Thomas Hugh Robinson" userId="ba43011d-005d-435c-943e-000ddbddd6d2" providerId="ADAL" clId="{C59420C8-23C5-46B2-9CF2-273456F6C905}" dt="2023-05-07T12:54:58.760" v="69" actId="26606"/>
          <ac:spMkLst>
            <pc:docMk/>
            <pc:sldMk cId="3367389269" sldId="256"/>
            <ac:spMk id="46" creationId="{A173122F-D466-4F08-90FA-0038F7AC214A}"/>
          </ac:spMkLst>
        </pc:spChg>
        <pc:spChg chg="add del">
          <ac:chgData name="Thomas Hugh Robinson" userId="ba43011d-005d-435c-943e-000ddbddd6d2" providerId="ADAL" clId="{C59420C8-23C5-46B2-9CF2-273456F6C905}" dt="2023-05-07T12:54:58.760" v="69" actId="26606"/>
          <ac:spMkLst>
            <pc:docMk/>
            <pc:sldMk cId="3367389269" sldId="256"/>
            <ac:spMk id="47" creationId="{33F2B4F9-421B-46F9-A5C1-235873782449}"/>
          </ac:spMkLst>
        </pc:spChg>
        <pc:spChg chg="add del">
          <ac:chgData name="Thomas Hugh Robinson" userId="ba43011d-005d-435c-943e-000ddbddd6d2" providerId="ADAL" clId="{C59420C8-23C5-46B2-9CF2-273456F6C905}" dt="2023-05-07T12:55:05.382" v="71" actId="26606"/>
          <ac:spMkLst>
            <pc:docMk/>
            <pc:sldMk cId="3367389269" sldId="256"/>
            <ac:spMk id="65" creationId="{4958DF84-F5C6-794F-8945-485D6C107518}"/>
          </ac:spMkLst>
        </pc:spChg>
        <pc:spChg chg="add del">
          <ac:chgData name="Thomas Hugh Robinson" userId="ba43011d-005d-435c-943e-000ddbddd6d2" providerId="ADAL" clId="{C59420C8-23C5-46B2-9CF2-273456F6C905}" dt="2023-05-07T12:55:05.382" v="71" actId="26606"/>
          <ac:spMkLst>
            <pc:docMk/>
            <pc:sldMk cId="3367389269" sldId="256"/>
            <ac:spMk id="67" creationId="{4AF0997A-7C0F-4AD2-BA90-5FE341A17796}"/>
          </ac:spMkLst>
        </pc:spChg>
        <pc:spChg chg="add del">
          <ac:chgData name="Thomas Hugh Robinson" userId="ba43011d-005d-435c-943e-000ddbddd6d2" providerId="ADAL" clId="{C59420C8-23C5-46B2-9CF2-273456F6C905}" dt="2023-05-07T12:55:05.382" v="71" actId="26606"/>
          <ac:spMkLst>
            <pc:docMk/>
            <pc:sldMk cId="3367389269" sldId="256"/>
            <ac:spMk id="68" creationId="{72E67446-732B-4F72-8560-6FABB6CB25A3}"/>
          </ac:spMkLst>
        </pc:spChg>
        <pc:spChg chg="add del">
          <ac:chgData name="Thomas Hugh Robinson" userId="ba43011d-005d-435c-943e-000ddbddd6d2" providerId="ADAL" clId="{C59420C8-23C5-46B2-9CF2-273456F6C905}" dt="2023-05-07T12:55:19.297" v="73" actId="26606"/>
          <ac:spMkLst>
            <pc:docMk/>
            <pc:sldMk cId="3367389269" sldId="256"/>
            <ac:spMk id="71" creationId="{2644B391-9BFE-445C-A9EC-F544BB85FBC7}"/>
          </ac:spMkLst>
        </pc:spChg>
        <pc:spChg chg="add del">
          <ac:chgData name="Thomas Hugh Robinson" userId="ba43011d-005d-435c-943e-000ddbddd6d2" providerId="ADAL" clId="{C59420C8-23C5-46B2-9CF2-273456F6C905}" dt="2023-05-07T12:55:19.297" v="73" actId="26606"/>
          <ac:spMkLst>
            <pc:docMk/>
            <pc:sldMk cId="3367389269" sldId="256"/>
            <ac:spMk id="72" creationId="{80F26E69-87D9-4655-AE7B-280A87AA3CAD}"/>
          </ac:spMkLst>
        </pc:spChg>
        <pc:spChg chg="add del">
          <ac:chgData name="Thomas Hugh Robinson" userId="ba43011d-005d-435c-943e-000ddbddd6d2" providerId="ADAL" clId="{C59420C8-23C5-46B2-9CF2-273456F6C905}" dt="2023-05-07T12:57:42.131" v="206"/>
          <ac:spMkLst>
            <pc:docMk/>
            <pc:sldMk cId="3367389269" sldId="256"/>
            <ac:spMk id="74" creationId="{82950D9A-4705-4314-961A-4F88B2CE412D}"/>
          </ac:spMkLst>
        </pc:spChg>
        <pc:spChg chg="add del">
          <ac:chgData name="Thomas Hugh Robinson" userId="ba43011d-005d-435c-943e-000ddbddd6d2" providerId="ADAL" clId="{C59420C8-23C5-46B2-9CF2-273456F6C905}" dt="2023-05-07T12:57:42.131" v="206"/>
          <ac:spMkLst>
            <pc:docMk/>
            <pc:sldMk cId="3367389269" sldId="256"/>
            <ac:spMk id="75" creationId="{B13969F2-ED52-4E5C-B3FC-01E01B8B9FBC}"/>
          </ac:spMkLst>
        </pc:spChg>
        <pc:spChg chg="add del">
          <ac:chgData name="Thomas Hugh Robinson" userId="ba43011d-005d-435c-943e-000ddbddd6d2" providerId="ADAL" clId="{C59420C8-23C5-46B2-9CF2-273456F6C905}" dt="2023-05-07T12:55:35.428" v="79" actId="26606"/>
          <ac:spMkLst>
            <pc:docMk/>
            <pc:sldMk cId="3367389269" sldId="256"/>
            <ac:spMk id="82" creationId="{4DE524F2-C7AF-4466-BA99-09C19DE0D819}"/>
          </ac:spMkLst>
        </pc:spChg>
        <pc:spChg chg="add del">
          <ac:chgData name="Thomas Hugh Robinson" userId="ba43011d-005d-435c-943e-000ddbddd6d2" providerId="ADAL" clId="{C59420C8-23C5-46B2-9CF2-273456F6C905}" dt="2023-05-07T12:55:35.428" v="79" actId="26606"/>
          <ac:spMkLst>
            <pc:docMk/>
            <pc:sldMk cId="3367389269" sldId="256"/>
            <ac:spMk id="84" creationId="{904E317E-14BB-4200-84F3-2064B4C971B7}"/>
          </ac:spMkLst>
        </pc:spChg>
        <pc:spChg chg="add del">
          <ac:chgData name="Thomas Hugh Robinson" userId="ba43011d-005d-435c-943e-000ddbddd6d2" providerId="ADAL" clId="{C59420C8-23C5-46B2-9CF2-273456F6C905}" dt="2023-05-07T12:55:35.428" v="79" actId="26606"/>
          <ac:spMkLst>
            <pc:docMk/>
            <pc:sldMk cId="3367389269" sldId="256"/>
            <ac:spMk id="86" creationId="{1DF94A24-8152-43C5-86F3-5CC95D8090E2}"/>
          </ac:spMkLst>
        </pc:spChg>
        <pc:grpChg chg="add del">
          <ac:chgData name="Thomas Hugh Robinson" userId="ba43011d-005d-435c-943e-000ddbddd6d2" providerId="ADAL" clId="{C59420C8-23C5-46B2-9CF2-273456F6C905}" dt="2023-05-07T12:54:58.760" v="69" actId="26606"/>
          <ac:grpSpMkLst>
            <pc:docMk/>
            <pc:sldMk cId="3367389269" sldId="256"/>
            <ac:grpSpMk id="48" creationId="{35C33D14-2894-4D0B-A680-525CBB789993}"/>
          </ac:grpSpMkLst>
        </pc:grpChg>
        <pc:picChg chg="add del">
          <ac:chgData name="Thomas Hugh Robinson" userId="ba43011d-005d-435c-943e-000ddbddd6d2" providerId="ADAL" clId="{C59420C8-23C5-46B2-9CF2-273456F6C905}" dt="2023-05-07T12:54:39.289" v="55" actId="26606"/>
          <ac:picMkLst>
            <pc:docMk/>
            <pc:sldMk cId="3367389269" sldId="256"/>
            <ac:picMk id="4" creationId="{40483490-A76C-2E89-3F07-3CB652CDB8AC}"/>
          </ac:picMkLst>
        </pc:picChg>
        <pc:picChg chg="add del">
          <ac:chgData name="Thomas Hugh Robinson" userId="ba43011d-005d-435c-943e-000ddbddd6d2" providerId="ADAL" clId="{C59420C8-23C5-46B2-9CF2-273456F6C905}" dt="2023-05-07T12:54:49.174" v="57" actId="26606"/>
          <ac:picMkLst>
            <pc:docMk/>
            <pc:sldMk cId="3367389269" sldId="256"/>
            <ac:picMk id="9" creationId="{33FF6461-5E4F-B56D-2B55-DBD86A3E9D28}"/>
          </ac:picMkLst>
        </pc:picChg>
        <pc:picChg chg="add del">
          <ac:chgData name="Thomas Hugh Robinson" userId="ba43011d-005d-435c-943e-000ddbddd6d2" providerId="ADAL" clId="{C59420C8-23C5-46B2-9CF2-273456F6C905}" dt="2023-05-07T12:54:53.009" v="59" actId="26606"/>
          <ac:picMkLst>
            <pc:docMk/>
            <pc:sldMk cId="3367389269" sldId="256"/>
            <ac:picMk id="19" creationId="{2994E1CB-814C-0ADC-9BC6-9833710BAEBE}"/>
          </ac:picMkLst>
        </pc:picChg>
        <pc:picChg chg="add del">
          <ac:chgData name="Thomas Hugh Robinson" userId="ba43011d-005d-435c-943e-000ddbddd6d2" providerId="ADAL" clId="{C59420C8-23C5-46B2-9CF2-273456F6C905}" dt="2023-05-07T12:54:56.260" v="61" actId="26606"/>
          <ac:picMkLst>
            <pc:docMk/>
            <pc:sldMk cId="3367389269" sldId="256"/>
            <ac:picMk id="23" creationId="{3614314F-C5BD-0EA3-8295-BC1AF51DE9B8}"/>
          </ac:picMkLst>
        </pc:picChg>
        <pc:picChg chg="add del">
          <ac:chgData name="Thomas Hugh Robinson" userId="ba43011d-005d-435c-943e-000ddbddd6d2" providerId="ADAL" clId="{C59420C8-23C5-46B2-9CF2-273456F6C905}" dt="2023-05-07T12:54:57.850" v="65" actId="26606"/>
          <ac:picMkLst>
            <pc:docMk/>
            <pc:sldMk cId="3367389269" sldId="256"/>
            <ac:picMk id="28" creationId="{5FCBBA20-BB7E-FABC-4A2F-9B608D3D9704}"/>
          </ac:picMkLst>
        </pc:picChg>
        <pc:picChg chg="add del">
          <ac:chgData name="Thomas Hugh Robinson" userId="ba43011d-005d-435c-943e-000ddbddd6d2" providerId="ADAL" clId="{C59420C8-23C5-46B2-9CF2-273456F6C905}" dt="2023-05-07T12:54:58.760" v="69" actId="26606"/>
          <ac:picMkLst>
            <pc:docMk/>
            <pc:sldMk cId="3367389269" sldId="256"/>
            <ac:picMk id="63" creationId="{4F3A316B-2E0E-E69E-577E-316C3297474A}"/>
          </ac:picMkLst>
        </pc:picChg>
        <pc:picChg chg="add del">
          <ac:chgData name="Thomas Hugh Robinson" userId="ba43011d-005d-435c-943e-000ddbddd6d2" providerId="ADAL" clId="{C59420C8-23C5-46B2-9CF2-273456F6C905}" dt="2023-05-07T12:55:05.382" v="71" actId="26606"/>
          <ac:picMkLst>
            <pc:docMk/>
            <pc:sldMk cId="3367389269" sldId="256"/>
            <ac:picMk id="66" creationId="{2DFFE515-3DC3-960F-D772-5573A99BFE5D}"/>
          </ac:picMkLst>
        </pc:picChg>
        <pc:picChg chg="add del">
          <ac:chgData name="Thomas Hugh Robinson" userId="ba43011d-005d-435c-943e-000ddbddd6d2" providerId="ADAL" clId="{C59420C8-23C5-46B2-9CF2-273456F6C905}" dt="2023-05-07T12:55:19.297" v="73" actId="26606"/>
          <ac:picMkLst>
            <pc:docMk/>
            <pc:sldMk cId="3367389269" sldId="256"/>
            <ac:picMk id="70" creationId="{33FF6461-5E4F-B56D-2B55-DBD86A3E9D28}"/>
          </ac:picMkLst>
        </pc:picChg>
        <pc:picChg chg="add mod ord">
          <ac:chgData name="Thomas Hugh Robinson" userId="ba43011d-005d-435c-943e-000ddbddd6d2" providerId="ADAL" clId="{C59420C8-23C5-46B2-9CF2-273456F6C905}" dt="2023-05-07T12:57:04.351" v="197" actId="167"/>
          <ac:picMkLst>
            <pc:docMk/>
            <pc:sldMk cId="3367389269" sldId="256"/>
            <ac:picMk id="76" creationId="{7F7C08C5-1E7C-C19A-3D1B-F2F38BD77852}"/>
          </ac:picMkLst>
        </pc:picChg>
        <pc:cxnChg chg="add del">
          <ac:chgData name="Thomas Hugh Robinson" userId="ba43011d-005d-435c-943e-000ddbddd6d2" providerId="ADAL" clId="{C59420C8-23C5-46B2-9CF2-273456F6C905}" dt="2023-05-07T12:54:57.850" v="65" actId="26606"/>
          <ac:cxnSpMkLst>
            <pc:docMk/>
            <pc:sldMk cId="3367389269" sldId="256"/>
            <ac:cxnSpMk id="29" creationId="{EE2E603F-4A95-4FE8-BB06-211DFD75DBEF}"/>
          </ac:cxnSpMkLst>
        </pc:cxnChg>
        <pc:cxnChg chg="add del">
          <ac:chgData name="Thomas Hugh Robinson" userId="ba43011d-005d-435c-943e-000ddbddd6d2" providerId="ADAL" clId="{C59420C8-23C5-46B2-9CF2-273456F6C905}" dt="2023-05-07T12:54:57.850" v="65" actId="26606"/>
          <ac:cxnSpMkLst>
            <pc:docMk/>
            <pc:sldMk cId="3367389269" sldId="256"/>
            <ac:cxnSpMk id="30" creationId="{2CF06E40-3ECB-4820-95B5-8A70B07D4B47}"/>
          </ac:cxnSpMkLst>
        </pc:cxnChg>
        <pc:cxnChg chg="add del">
          <ac:chgData name="Thomas Hugh Robinson" userId="ba43011d-005d-435c-943e-000ddbddd6d2" providerId="ADAL" clId="{C59420C8-23C5-46B2-9CF2-273456F6C905}" dt="2023-05-07T12:57:42.131" v="206"/>
          <ac:cxnSpMkLst>
            <pc:docMk/>
            <pc:sldMk cId="3367389269" sldId="256"/>
            <ac:cxnSpMk id="77" creationId="{13AC671C-E66F-43C5-A66A-C477339DD232}"/>
          </ac:cxnSpMkLst>
        </pc:cxnChg>
      </pc:sldChg>
      <pc:sldMasterChg chg="add del addSldLayout delSldLayout">
        <pc:chgData name="Thomas Hugh Robinson" userId="ba43011d-005d-435c-943e-000ddbddd6d2" providerId="ADAL" clId="{C59420C8-23C5-46B2-9CF2-273456F6C905}" dt="2023-05-07T12:55:19.327" v="74" actId="26606"/>
        <pc:sldMasterMkLst>
          <pc:docMk/>
          <pc:sldMasterMk cId="845644570" sldId="2147483801"/>
        </pc:sldMasterMkLst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3120601923" sldId="214748379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3264854335" sldId="214748379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501798956" sldId="214748379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1909913043" sldId="214748379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483398642" sldId="214748379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2490709168" sldId="214748379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1062401967" sldId="214748379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1114982321" sldId="214748379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579856106" sldId="214748379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3774452147" sldId="214748379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327" v="74" actId="26606"/>
          <pc:sldLayoutMkLst>
            <pc:docMk/>
            <pc:sldMasterMk cId="845644570" sldId="2147483801"/>
            <pc:sldLayoutMk cId="4077118502" sldId="2147483800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4:39.289" v="55" actId="26606"/>
        <pc:sldMasterMkLst>
          <pc:docMk/>
          <pc:sldMasterMk cId="2042660261" sldId="2147483802"/>
        </pc:sldMasterMkLst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557536548" sldId="214748380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3544377835" sldId="214748380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1967539976" sldId="214748380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4200431604" sldId="214748380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143220413" sldId="214748380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1976719817" sldId="214748380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780644710" sldId="214748380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2745189769" sldId="214748381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1170808097" sldId="214748381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2137273531" sldId="214748381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569078901" sldId="214748381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39.289" v="55" actId="26606"/>
          <pc:sldLayoutMkLst>
            <pc:docMk/>
            <pc:sldMasterMk cId="2042660261" sldId="2147483802"/>
            <pc:sldLayoutMk cId="2731792013" sldId="2147483814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4:57.850" v="65" actId="26606"/>
        <pc:sldMasterMkLst>
          <pc:docMk/>
          <pc:sldMasterMk cId="3881643945" sldId="2147483802"/>
        </pc:sldMasterMkLst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1700065748" sldId="214748380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3511136273" sldId="214748380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1554734755" sldId="214748380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1536412041" sldId="214748380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2545562441" sldId="214748380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2676028901" sldId="214748380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4118296691" sldId="214748380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3509037218" sldId="214748381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503567837" sldId="214748381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1579403300" sldId="214748381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7.850" v="65" actId="26606"/>
          <pc:sldLayoutMkLst>
            <pc:docMk/>
            <pc:sldMasterMk cId="3881643945" sldId="2147483802"/>
            <pc:sldLayoutMk cId="1472766636" sldId="2147483813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4:58.760" v="69" actId="26606"/>
        <pc:sldMasterMkLst>
          <pc:docMk/>
          <pc:sldMasterMk cId="2735174647" sldId="2147483825"/>
        </pc:sldMasterMkLst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520616660" sldId="214748381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1629075420" sldId="214748381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2449729610" sldId="214748381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1407061924" sldId="214748381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2812192625" sldId="214748381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1769359135" sldId="214748381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1715388569" sldId="214748382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577899338" sldId="214748382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1691734121" sldId="214748382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2507227119" sldId="214748382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8.760" v="69" actId="26606"/>
          <pc:sldLayoutMkLst>
            <pc:docMk/>
            <pc:sldMasterMk cId="2735174647" sldId="2147483825"/>
            <pc:sldLayoutMk cId="718580375" sldId="2147483824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5:05.382" v="71" actId="26606"/>
        <pc:sldMasterMkLst>
          <pc:docMk/>
          <pc:sldMasterMk cId="3509063741" sldId="2147483838"/>
        </pc:sldMasterMkLst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2084468764" sldId="214748382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3998074499" sldId="214748382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641900141" sldId="214748382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4098010234" sldId="214748383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2617828004" sldId="214748383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82326587" sldId="214748383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2821212308" sldId="214748383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1692669214" sldId="214748383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2619007454" sldId="214748383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2609478370" sldId="214748383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05.382" v="71" actId="26606"/>
          <pc:sldLayoutMkLst>
            <pc:docMk/>
            <pc:sldMasterMk cId="3509063741" sldId="2147483838"/>
            <pc:sldLayoutMk cId="3832909998" sldId="2147483837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5:35.428" v="79" actId="26606"/>
        <pc:sldMasterMkLst>
          <pc:docMk/>
          <pc:sldMasterMk cId="1039398733" sldId="2147483864"/>
        </pc:sldMasterMkLst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2437697413" sldId="214748385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846612608" sldId="214748385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724560429" sldId="214748385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826061450" sldId="214748385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2403520977" sldId="214748385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3858019777" sldId="214748385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228754379" sldId="214748385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3777832298" sldId="214748386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3022202049" sldId="214748386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4047168054" sldId="214748386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1039398733" sldId="2147483864"/>
            <pc:sldLayoutMk cId="2390090544" sldId="2147483863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5:35.428" v="79" actId="26606"/>
        <pc:sldMasterMkLst>
          <pc:docMk/>
          <pc:sldMasterMk cId="3664729327" sldId="2147483888"/>
        </pc:sldMasterMkLst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1757586664" sldId="214748387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4156666918" sldId="214748387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400939494" sldId="214748387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3242057624" sldId="214748388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2389433655" sldId="214748388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1431632746" sldId="214748388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1849932752" sldId="214748388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1927795613" sldId="214748388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3293483582" sldId="214748388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2173380396" sldId="214748388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35.428" v="79" actId="26606"/>
          <pc:sldLayoutMkLst>
            <pc:docMk/>
            <pc:sldMasterMk cId="3664729327" sldId="2147483888"/>
            <pc:sldLayoutMk cId="1662305010" sldId="2147483887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5:19.297" v="73" actId="26606"/>
        <pc:sldMasterMkLst>
          <pc:docMk/>
          <pc:sldMasterMk cId="896989292" sldId="2147483891"/>
        </pc:sldMasterMkLst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2944860001" sldId="214748388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1045492697" sldId="214748388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3389515063" sldId="214748388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1690726203" sldId="214748388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1352914363" sldId="214748388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388742350" sldId="214748388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4107651152" sldId="214748388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3464956090" sldId="214748388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38436482" sldId="214748388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1784907779" sldId="214748388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5:19.297" v="73" actId="26606"/>
          <pc:sldLayoutMkLst>
            <pc:docMk/>
            <pc:sldMasterMk cId="896989292" sldId="2147483891"/>
            <pc:sldLayoutMk cId="4242081076" sldId="2147483890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4:56.260" v="61" actId="26606"/>
        <pc:sldMasterMkLst>
          <pc:docMk/>
          <pc:sldMasterMk cId="2335931014" sldId="2147483904"/>
        </pc:sldMasterMkLst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956217345" sldId="214748389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926947487" sldId="214748389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3137582824" sldId="214748389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2929937311" sldId="214748389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19146232" sldId="214748389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493051404" sldId="214748389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483652425" sldId="214748389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146286007" sldId="214748390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2474464846" sldId="214748390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683004214" sldId="214748390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6.260" v="61" actId="26606"/>
          <pc:sldLayoutMkLst>
            <pc:docMk/>
            <pc:sldMasterMk cId="2335931014" sldId="2147483904"/>
            <pc:sldLayoutMk cId="1183184714" sldId="2147483903"/>
          </pc:sldLayoutMkLst>
        </pc:sldLayoutChg>
      </pc:sldMasterChg>
      <pc:sldMasterChg chg="add del addSldLayout delSldLayout">
        <pc:chgData name="Thomas Hugh Robinson" userId="ba43011d-005d-435c-943e-000ddbddd6d2" providerId="ADAL" clId="{C59420C8-23C5-46B2-9CF2-273456F6C905}" dt="2023-05-07T12:54:53.009" v="59" actId="26606"/>
        <pc:sldMasterMkLst>
          <pc:docMk/>
          <pc:sldMasterMk cId="4055363977" sldId="2147483904"/>
        </pc:sldMasterMkLst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2099546415" sldId="2147483893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4076129296" sldId="2147483894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2915608043" sldId="2147483895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3136329226" sldId="2147483896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3602499599" sldId="2147483897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1640854596" sldId="2147483898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2600776181" sldId="2147483899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398952071" sldId="2147483900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654421653" sldId="2147483901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3540732913" sldId="2147483902"/>
          </pc:sldLayoutMkLst>
        </pc:sldLayoutChg>
        <pc:sldLayoutChg chg="add del">
          <pc:chgData name="Thomas Hugh Robinson" userId="ba43011d-005d-435c-943e-000ddbddd6d2" providerId="ADAL" clId="{C59420C8-23C5-46B2-9CF2-273456F6C905}" dt="2023-05-07T12:54:53.009" v="59" actId="26606"/>
          <pc:sldLayoutMkLst>
            <pc:docMk/>
            <pc:sldMasterMk cId="4055363977" sldId="2147483904"/>
            <pc:sldLayoutMk cId="2601829394" sldId="2147483903"/>
          </pc:sldLayoutMkLst>
        </pc:sldLayoutChg>
      </pc:sldMasterChg>
    </pc:docChg>
  </pc:docChgLst>
  <pc:docChgLst>
    <pc:chgData name="Thomas Hugh Robinson" userId="ba43011d-005d-435c-943e-000ddbddd6d2" providerId="ADAL" clId="{F6C118CF-7E20-4E56-B7F1-6AA5B4256306}"/>
    <pc:docChg chg="modSld">
      <pc:chgData name="Thomas Hugh Robinson" userId="ba43011d-005d-435c-943e-000ddbddd6d2" providerId="ADAL" clId="{F6C118CF-7E20-4E56-B7F1-6AA5B4256306}" dt="2023-05-12T10:50:51.918" v="29" actId="20577"/>
      <pc:docMkLst>
        <pc:docMk/>
      </pc:docMkLst>
      <pc:sldChg chg="modSp mod">
        <pc:chgData name="Thomas Hugh Robinson" userId="ba43011d-005d-435c-943e-000ddbddd6d2" providerId="ADAL" clId="{F6C118CF-7E20-4E56-B7F1-6AA5B4256306}" dt="2023-05-12T10:50:51.918" v="29" actId="20577"/>
        <pc:sldMkLst>
          <pc:docMk/>
          <pc:sldMk cId="3367389269" sldId="256"/>
        </pc:sldMkLst>
        <pc:spChg chg="mod">
          <ac:chgData name="Thomas Hugh Robinson" userId="ba43011d-005d-435c-943e-000ddbddd6d2" providerId="ADAL" clId="{F6C118CF-7E20-4E56-B7F1-6AA5B4256306}" dt="2023-05-12T10:50:51.918" v="29" actId="20577"/>
          <ac:spMkLst>
            <pc:docMk/>
            <pc:sldMk cId="3367389269" sldId="256"/>
            <ac:spMk id="7" creationId="{604C8A22-DE90-9680-796C-3E326C4E6A94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02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19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32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6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90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97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12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61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20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 spc="6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6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9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53" r:id="rId4"/>
    <p:sldLayoutId id="2147483854" r:id="rId5"/>
    <p:sldLayoutId id="2147483859" r:id="rId6"/>
    <p:sldLayoutId id="2147483855" r:id="rId7"/>
    <p:sldLayoutId id="2147483856" r:id="rId8"/>
    <p:sldLayoutId id="2147483857" r:id="rId9"/>
    <p:sldLayoutId id="2147483858" r:id="rId10"/>
    <p:sldLayoutId id="2147483860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b="1" i="0" kern="1200" cap="none" spc="14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1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1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C31E-202C-A2C0-9A7F-A9B85158B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69" y="749595"/>
            <a:ext cx="6874652" cy="9994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Ethics of</a:t>
            </a:r>
            <a:r>
              <a:rPr lang="en-US" sz="2800" i="1" cap="all" dirty="0"/>
              <a:t> </a:t>
            </a:r>
            <a:r>
              <a:rPr lang="en-US" sz="28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Self-Driving Cars</a:t>
            </a:r>
            <a:br>
              <a:rPr lang="en-US" sz="28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36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Safety &amp; Liability</a:t>
            </a:r>
            <a:endParaRPr lang="en-US" sz="2800" i="1" kern="1200" cap="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9619B-E2AD-8383-382B-53F91188B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870" y="4651745"/>
            <a:ext cx="4890977" cy="9994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10000"/>
              </a:lnSpc>
            </a:pPr>
            <a:endParaRPr lang="en-US" sz="1300" dirty="0"/>
          </a:p>
          <a:p>
            <a:pPr algn="l">
              <a:lnSpc>
                <a:spcPct val="110000"/>
              </a:lnSpc>
            </a:pPr>
            <a:r>
              <a:rPr lang="en-US" sz="1300" dirty="0"/>
              <a:t>0812		     01/05/2023</a:t>
            </a:r>
          </a:p>
          <a:p>
            <a:pPr algn="l">
              <a:lnSpc>
                <a:spcPct val="110000"/>
              </a:lnSpc>
            </a:pPr>
            <a:r>
              <a:rPr lang="en-US" sz="1300" dirty="0"/>
              <a:t>Thomas R • Dylan S • Matt S</a:t>
            </a:r>
          </a:p>
        </p:txBody>
      </p:sp>
      <p:pic>
        <p:nvPicPr>
          <p:cNvPr id="76" name="Picture 3">
            <a:extLst>
              <a:ext uri="{FF2B5EF4-FFF2-40B4-BE49-F238E27FC236}">
                <a16:creationId xmlns:a16="http://schemas.microsoft.com/office/drawing/2014/main" id="{7F7C08C5-1E7C-C19A-3D1B-F2F38BD778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r="8178" b="1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4C8A22-DE90-9680-796C-3E326C4E6A94}"/>
              </a:ext>
            </a:extLst>
          </p:cNvPr>
          <p:cNvSpPr txBox="1"/>
          <p:nvPr/>
        </p:nvSpPr>
        <p:spPr>
          <a:xfrm>
            <a:off x="7389628" y="1983469"/>
            <a:ext cx="4546362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NZ" sz="2800" dirty="0"/>
              <a:t>JUSTIFICATION</a:t>
            </a:r>
          </a:p>
          <a:p>
            <a:pPr>
              <a:spcAft>
                <a:spcPts val="600"/>
              </a:spcAft>
            </a:pPr>
            <a:endParaRPr lang="en-NZ" sz="14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dirty="0"/>
              <a:t>• </a:t>
            </a:r>
            <a:r>
              <a:rPr lang="en-NZ" sz="1600" dirty="0"/>
              <a:t>Self-driving cars will affect everyone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sz="2000" dirty="0"/>
              <a:t>• </a:t>
            </a:r>
            <a:r>
              <a:rPr lang="en-NZ" sz="1600" dirty="0"/>
              <a:t>Impacts may be positive, but not for everyone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sz="2000" dirty="0"/>
              <a:t>• </a:t>
            </a:r>
            <a:r>
              <a:rPr lang="en-NZ" sz="1600" dirty="0"/>
              <a:t>Autonomous vehicles require </a:t>
            </a:r>
            <a:r>
              <a:rPr lang="en-NZ" sz="1600"/>
              <a:t>new legislation</a:t>
            </a:r>
            <a:endParaRPr lang="en-NZ" sz="16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sz="2000" dirty="0"/>
              <a:t>• </a:t>
            </a:r>
            <a:r>
              <a:rPr lang="en-NZ" sz="1600" dirty="0"/>
              <a:t>We must make sure self-driving cars aren’t abused for ill intent</a:t>
            </a:r>
            <a:endParaRPr lang="en-AU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D083C1-C411-D77D-615C-7C84B8C264F3}"/>
              </a:ext>
            </a:extLst>
          </p:cNvPr>
          <p:cNvSpPr txBox="1"/>
          <p:nvPr/>
        </p:nvSpPr>
        <p:spPr>
          <a:xfrm>
            <a:off x="871869" y="1983469"/>
            <a:ext cx="4546362" cy="2639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sz="2800" dirty="0"/>
              <a:t>QUESTIONS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NZ" sz="14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dirty="0"/>
              <a:t>• </a:t>
            </a:r>
            <a:r>
              <a:rPr lang="en-NZ" sz="1400" dirty="0"/>
              <a:t>Who is responsible for injuries and damage?</a:t>
            </a:r>
            <a:endParaRPr lang="en-NZ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dirty="0"/>
              <a:t>• </a:t>
            </a:r>
            <a:r>
              <a:rPr lang="en-NZ" sz="1400" dirty="0"/>
              <a:t>What is the acceptable safety threshold?</a:t>
            </a:r>
            <a:endParaRPr lang="en-NZ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NZ" dirty="0"/>
              <a:t>• </a:t>
            </a:r>
            <a:r>
              <a:rPr lang="en-NZ" sz="1400" dirty="0"/>
              <a:t>Can a faster roll-out prevent harm?</a:t>
            </a:r>
          </a:p>
        </p:txBody>
      </p:sp>
    </p:spTree>
    <p:extLst>
      <p:ext uri="{BB962C8B-B14F-4D97-AF65-F5344CB8AC3E}">
        <p14:creationId xmlns:p14="http://schemas.microsoft.com/office/powerpoint/2010/main" val="3367389269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2E5E8"/>
      </a:lt2>
      <a:accent1>
        <a:srgbClr val="D6933E"/>
      </a:accent1>
      <a:accent2>
        <a:srgbClr val="E38879"/>
      </a:accent2>
      <a:accent3>
        <a:srgbClr val="A7A559"/>
      </a:accent3>
      <a:accent4>
        <a:srgbClr val="49B0BD"/>
      </a:accent4>
      <a:accent5>
        <a:srgbClr val="6FA5E1"/>
      </a:accent5>
      <a:accent6>
        <a:srgbClr val="5C63DD"/>
      </a:accent6>
      <a:hlink>
        <a:srgbClr val="6383AB"/>
      </a:hlink>
      <a:folHlink>
        <a:srgbClr val="7F7F7F"/>
      </a:folHlink>
    </a:clrScheme>
    <a:fontScheme name="Walbaum Light Univers Light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</TotalTime>
  <Words>82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Meiryo</vt:lpstr>
      <vt:lpstr>Arial</vt:lpstr>
      <vt:lpstr>AngleLinesVTI</vt:lpstr>
      <vt:lpstr>Ethics of Self-Driving Cars Safety &amp; Liability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Ethics of Self-Driving Cars</dc:title>
  <dc:creator>Matthew Christian Thomas Stockdale</dc:creator>
  <cp:lastModifiedBy>Thomas Hugh Robinson</cp:lastModifiedBy>
  <cp:revision>1</cp:revision>
  <dcterms:created xsi:type="dcterms:W3CDTF">2023-05-07T10:47:29Z</dcterms:created>
  <dcterms:modified xsi:type="dcterms:W3CDTF">2023-05-12T10:50:51Z</dcterms:modified>
</cp:coreProperties>
</file>

<file path=docProps/thumbnail.jpeg>
</file>